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notesMasterIdLst>
    <p:notesMasterId r:id="rId8"/>
  </p:notes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6860" autoAdjust="0"/>
  </p:normalViewPr>
  <p:slideViewPr>
    <p:cSldViewPr snapToGrid="0">
      <p:cViewPr varScale="1">
        <p:scale>
          <a:sx n="50" d="100"/>
          <a:sy n="50" d="100"/>
        </p:scale>
        <p:origin x="747" y="2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DDA4B8-04EC-4087-9A06-9423272A96B6}" type="datetimeFigureOut">
              <a:rPr lang="en-US" smtClean="0"/>
              <a:t>4/16/2019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C6F13C-BC0B-4AD4-B606-FC0AF8242236}" type="slidenum">
              <a:rPr lang="en-US" smtClean="0"/>
              <a:t>‹#›</a:t>
            </a:fld>
            <a:endParaRPr lang="en-US"/>
          </a:p>
        </p:txBody>
      </p:sp>
    </p:spTree>
    <p:extLst>
      <p:ext uri="{BB962C8B-B14F-4D97-AF65-F5344CB8AC3E}">
        <p14:creationId xmlns:p14="http://schemas.microsoft.com/office/powerpoint/2010/main" val="610103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Why? So that our</a:t>
            </a:r>
            <a:r>
              <a:rPr lang="en-US" sz="1200" baseline="0" dirty="0"/>
              <a:t> highway plan is informed by strategic long-term planning. SHIFT does a wonderful job of comparing projects. But, where did those projects come from? Are the most needed projects being proposed? Are we thinking about our future and consistently planning system wide?</a:t>
            </a:r>
            <a:endParaRPr lang="en-US" sz="1200" dirty="0"/>
          </a:p>
          <a:p>
            <a:endParaRPr lang="en-US" dirty="0"/>
          </a:p>
        </p:txBody>
      </p:sp>
      <p:sp>
        <p:nvSpPr>
          <p:cNvPr id="4" name="Slide Number Placeholder 3"/>
          <p:cNvSpPr>
            <a:spLocks noGrp="1"/>
          </p:cNvSpPr>
          <p:nvPr>
            <p:ph type="sldNum" sz="quarter" idx="10"/>
          </p:nvPr>
        </p:nvSpPr>
        <p:spPr/>
        <p:txBody>
          <a:bodyPr/>
          <a:lstStyle/>
          <a:p>
            <a:fld id="{2DC6F13C-BC0B-4AD4-B606-FC0AF8242236}" type="slidenum">
              <a:rPr lang="en-US" smtClean="0"/>
              <a:t>4</a:t>
            </a:fld>
            <a:endParaRPr lang="en-US"/>
          </a:p>
        </p:txBody>
      </p:sp>
    </p:spTree>
    <p:extLst>
      <p:ext uri="{BB962C8B-B14F-4D97-AF65-F5344CB8AC3E}">
        <p14:creationId xmlns:p14="http://schemas.microsoft.com/office/powerpoint/2010/main" val="18071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C6F13C-BC0B-4AD4-B606-FC0AF8242236}" type="slidenum">
              <a:rPr lang="en-US" smtClean="0"/>
              <a:t>5</a:t>
            </a:fld>
            <a:endParaRPr lang="en-US"/>
          </a:p>
        </p:txBody>
      </p:sp>
    </p:spTree>
    <p:extLst>
      <p:ext uri="{BB962C8B-B14F-4D97-AF65-F5344CB8AC3E}">
        <p14:creationId xmlns:p14="http://schemas.microsoft.com/office/powerpoint/2010/main" val="40555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0DB8558-C6A5-409F-9BEC-2476434F7977}" type="datetimeFigureOut">
              <a:rPr lang="en-US" smtClean="0"/>
              <a:t>4/16/2019</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48D5058-7E1A-4494-BC66-C3D069AC405D}"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9204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DB8558-C6A5-409F-9BEC-2476434F7977}" type="datetimeFigureOut">
              <a:rPr lang="en-US" smtClean="0"/>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D5058-7E1A-4494-BC66-C3D069AC405D}" type="slidenum">
              <a:rPr lang="en-US" smtClean="0"/>
              <a:t>‹#›</a:t>
            </a:fld>
            <a:endParaRPr lang="en-US"/>
          </a:p>
        </p:txBody>
      </p:sp>
    </p:spTree>
    <p:extLst>
      <p:ext uri="{BB962C8B-B14F-4D97-AF65-F5344CB8AC3E}">
        <p14:creationId xmlns:p14="http://schemas.microsoft.com/office/powerpoint/2010/main" val="3586156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DB8558-C6A5-409F-9BEC-2476434F7977}" type="datetimeFigureOut">
              <a:rPr lang="en-US" smtClean="0"/>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D5058-7E1A-4494-BC66-C3D069AC405D}" type="slidenum">
              <a:rPr lang="en-US" smtClean="0"/>
              <a:t>‹#›</a:t>
            </a:fld>
            <a:endParaRPr lang="en-US"/>
          </a:p>
        </p:txBody>
      </p:sp>
    </p:spTree>
    <p:extLst>
      <p:ext uri="{BB962C8B-B14F-4D97-AF65-F5344CB8AC3E}">
        <p14:creationId xmlns:p14="http://schemas.microsoft.com/office/powerpoint/2010/main" val="1765821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DB8558-C6A5-409F-9BEC-2476434F7977}" type="datetimeFigureOut">
              <a:rPr lang="en-US" smtClean="0"/>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D5058-7E1A-4494-BC66-C3D069AC405D}" type="slidenum">
              <a:rPr lang="en-US" smtClean="0"/>
              <a:t>‹#›</a:t>
            </a:fld>
            <a:endParaRPr lang="en-US"/>
          </a:p>
        </p:txBody>
      </p:sp>
    </p:spTree>
    <p:extLst>
      <p:ext uri="{BB962C8B-B14F-4D97-AF65-F5344CB8AC3E}">
        <p14:creationId xmlns:p14="http://schemas.microsoft.com/office/powerpoint/2010/main" val="2680173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0DB8558-C6A5-409F-9BEC-2476434F7977}" type="datetimeFigureOut">
              <a:rPr lang="en-US" smtClean="0"/>
              <a:t>4/16/2019</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48D5058-7E1A-4494-BC66-C3D069AC405D}"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6777564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DB8558-C6A5-409F-9BEC-2476434F7977}" type="datetimeFigureOut">
              <a:rPr lang="en-US" smtClean="0"/>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D5058-7E1A-4494-BC66-C3D069AC405D}" type="slidenum">
              <a:rPr lang="en-US" smtClean="0"/>
              <a:t>‹#›</a:t>
            </a:fld>
            <a:endParaRPr lang="en-US"/>
          </a:p>
        </p:txBody>
      </p:sp>
    </p:spTree>
    <p:extLst>
      <p:ext uri="{BB962C8B-B14F-4D97-AF65-F5344CB8AC3E}">
        <p14:creationId xmlns:p14="http://schemas.microsoft.com/office/powerpoint/2010/main" val="84476603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DB8558-C6A5-409F-9BEC-2476434F7977}" type="datetimeFigureOut">
              <a:rPr lang="en-US" smtClean="0"/>
              <a:t>4/16/2019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8D5058-7E1A-4494-BC66-C3D069AC405D}" type="slidenum">
              <a:rPr lang="en-US" smtClean="0"/>
              <a:t>‹#›</a:t>
            </a:fld>
            <a:endParaRPr lang="en-US"/>
          </a:p>
        </p:txBody>
      </p:sp>
    </p:spTree>
    <p:extLst>
      <p:ext uri="{BB962C8B-B14F-4D97-AF65-F5344CB8AC3E}">
        <p14:creationId xmlns:p14="http://schemas.microsoft.com/office/powerpoint/2010/main" val="122877073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DB8558-C6A5-409F-9BEC-2476434F7977}" type="datetimeFigureOut">
              <a:rPr lang="en-US" smtClean="0"/>
              <a:t>4/16/2019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8D5058-7E1A-4494-BC66-C3D069AC405D}" type="slidenum">
              <a:rPr lang="en-US" smtClean="0"/>
              <a:t>‹#›</a:t>
            </a:fld>
            <a:endParaRPr lang="en-US"/>
          </a:p>
        </p:txBody>
      </p:sp>
    </p:spTree>
    <p:extLst>
      <p:ext uri="{BB962C8B-B14F-4D97-AF65-F5344CB8AC3E}">
        <p14:creationId xmlns:p14="http://schemas.microsoft.com/office/powerpoint/2010/main" val="231536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DB8558-C6A5-409F-9BEC-2476434F7977}" type="datetimeFigureOut">
              <a:rPr lang="en-US" smtClean="0"/>
              <a:t>4/16/2019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8D5058-7E1A-4494-BC66-C3D069AC405D}" type="slidenum">
              <a:rPr lang="en-US" smtClean="0"/>
              <a:t>‹#›</a:t>
            </a:fld>
            <a:endParaRPr lang="en-US"/>
          </a:p>
        </p:txBody>
      </p:sp>
    </p:spTree>
    <p:extLst>
      <p:ext uri="{BB962C8B-B14F-4D97-AF65-F5344CB8AC3E}">
        <p14:creationId xmlns:p14="http://schemas.microsoft.com/office/powerpoint/2010/main" val="421243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30DB8558-C6A5-409F-9BEC-2476434F7977}" type="datetimeFigureOut">
              <a:rPr lang="en-US" smtClean="0"/>
              <a:t>4/16/2019</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648D5058-7E1A-4494-BC66-C3D069AC405D}"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38446548"/>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30DB8558-C6A5-409F-9BEC-2476434F7977}" type="datetimeFigureOut">
              <a:rPr lang="en-US" smtClean="0"/>
              <a:t>4/16/2019</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648D5058-7E1A-4494-BC66-C3D069AC405D}" type="slidenum">
              <a:rPr lang="en-US" smtClean="0"/>
              <a:t>‹#›</a:t>
            </a:fld>
            <a:endParaRPr lang="en-US"/>
          </a:p>
        </p:txBody>
      </p:sp>
    </p:spTree>
    <p:extLst>
      <p:ext uri="{BB962C8B-B14F-4D97-AF65-F5344CB8AC3E}">
        <p14:creationId xmlns:p14="http://schemas.microsoft.com/office/powerpoint/2010/main" val="1227401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0DB8558-C6A5-409F-9BEC-2476434F7977}" type="datetimeFigureOut">
              <a:rPr lang="en-US" smtClean="0"/>
              <a:t>4/16/2019</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48D5058-7E1A-4494-BC66-C3D069AC405D}"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23568124"/>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500" dirty="0"/>
              <a:t>Division of Planning                     UPDATE</a:t>
            </a:r>
          </a:p>
        </p:txBody>
      </p:sp>
      <p:sp>
        <p:nvSpPr>
          <p:cNvPr id="3" name="Subtitle 2"/>
          <p:cNvSpPr>
            <a:spLocks noGrp="1"/>
          </p:cNvSpPr>
          <p:nvPr>
            <p:ph type="subTitle" idx="1"/>
          </p:nvPr>
        </p:nvSpPr>
        <p:spPr>
          <a:xfrm>
            <a:off x="1828800" y="5979196"/>
            <a:ext cx="9110749" cy="742279"/>
          </a:xfrm>
        </p:spPr>
        <p:txBody>
          <a:bodyPr>
            <a:normAutofit lnSpcReduction="10000"/>
          </a:bodyPr>
          <a:lstStyle/>
          <a:p>
            <a:r>
              <a:rPr lang="en-US" dirty="0"/>
              <a:t>Statewide planning meeting – April 17, 2019</a:t>
            </a:r>
          </a:p>
          <a:p>
            <a:r>
              <a:rPr lang="en-US" dirty="0"/>
              <a:t>Amanda Spencer, P.E., Division Director</a:t>
            </a:r>
          </a:p>
        </p:txBody>
      </p:sp>
    </p:spTree>
    <p:extLst>
      <p:ext uri="{BB962C8B-B14F-4D97-AF65-F5344CB8AC3E}">
        <p14:creationId xmlns:p14="http://schemas.microsoft.com/office/powerpoint/2010/main" val="1999922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Staff Celebrations</a:t>
            </a:r>
          </a:p>
        </p:txBody>
      </p:sp>
      <p:sp>
        <p:nvSpPr>
          <p:cNvPr id="3" name="Content Placeholder 2"/>
          <p:cNvSpPr>
            <a:spLocks noGrp="1"/>
          </p:cNvSpPr>
          <p:nvPr>
            <p:ph idx="1"/>
          </p:nvPr>
        </p:nvSpPr>
        <p:spPr>
          <a:xfrm>
            <a:off x="1066619" y="1186539"/>
            <a:ext cx="10428693" cy="5573487"/>
          </a:xfrm>
        </p:spPr>
        <p:txBody>
          <a:bodyPr numCol="2">
            <a:normAutofit/>
          </a:bodyPr>
          <a:lstStyle/>
          <a:p>
            <a:pPr marL="0" indent="0">
              <a:buNone/>
            </a:pPr>
            <a:r>
              <a:rPr lang="en-US" u="sng" dirty="0"/>
              <a:t>KYTC Central Office</a:t>
            </a:r>
            <a:endParaRPr lang="en-US" dirty="0"/>
          </a:p>
          <a:p>
            <a:pPr lvl="0"/>
            <a:r>
              <a:rPr lang="en-US" dirty="0"/>
              <a:t>Daniel Hulker, System IT Consultant</a:t>
            </a:r>
          </a:p>
          <a:p>
            <a:pPr lvl="0"/>
            <a:r>
              <a:rPr lang="en-US" dirty="0"/>
              <a:t>Maridely M.  Loyselle, Transportation Engineer Specialist – Corridor Team</a:t>
            </a:r>
          </a:p>
          <a:p>
            <a:pPr lvl="0"/>
            <a:r>
              <a:rPr lang="en-US" dirty="0"/>
              <a:t>Beth Niemann, Transportation Engineer Specialist – Corridor Team</a:t>
            </a:r>
          </a:p>
          <a:p>
            <a:pPr lvl="0"/>
            <a:r>
              <a:rPr lang="en-US" dirty="0"/>
              <a:t>Jacob Rice, Transportation Engineer Technologist III – Multimodal Data Coordinator </a:t>
            </a:r>
          </a:p>
          <a:p>
            <a:pPr lvl="0"/>
            <a:r>
              <a:rPr lang="en-US" dirty="0"/>
              <a:t>Craig Walker, TET III, Statewide Team (ADD Program)</a:t>
            </a:r>
          </a:p>
          <a:p>
            <a:pPr marL="0" indent="0">
              <a:buNone/>
            </a:pPr>
            <a:r>
              <a:rPr lang="en-US" u="sng" dirty="0"/>
              <a:t>KYTC District Offices</a:t>
            </a:r>
            <a:endParaRPr lang="en-US" dirty="0"/>
          </a:p>
          <a:p>
            <a:pPr lvl="0"/>
            <a:r>
              <a:rPr lang="en-US" dirty="0"/>
              <a:t>Maggie </a:t>
            </a:r>
            <a:r>
              <a:rPr lang="en-US" dirty="0" err="1"/>
              <a:t>Hoehler</a:t>
            </a:r>
            <a:r>
              <a:rPr lang="en-US" dirty="0"/>
              <a:t>,  Civil Engineering Scholarship Trainee – D5</a:t>
            </a:r>
          </a:p>
          <a:p>
            <a:pPr lvl="0"/>
            <a:r>
              <a:rPr lang="en-US" dirty="0"/>
              <a:t>Steve </a:t>
            </a:r>
            <a:r>
              <a:rPr lang="en-US" dirty="0" err="1"/>
              <a:t>Gunnell</a:t>
            </a:r>
            <a:r>
              <a:rPr lang="en-US" dirty="0"/>
              <a:t>, Chief District Engineer – D9</a:t>
            </a:r>
          </a:p>
          <a:p>
            <a:pPr marL="0" indent="0">
              <a:buNone/>
            </a:pPr>
            <a:r>
              <a:rPr lang="en-US" u="sng" dirty="0"/>
              <a:t>MPOs and ADDs</a:t>
            </a:r>
            <a:endParaRPr lang="en-US" dirty="0"/>
          </a:p>
          <a:p>
            <a:pPr lvl="0"/>
            <a:r>
              <a:rPr lang="en-US" dirty="0"/>
              <a:t>Chris Bailey, Transportation Planner – Big Sandy ADD</a:t>
            </a:r>
          </a:p>
          <a:p>
            <a:pPr lvl="0"/>
            <a:r>
              <a:rPr lang="en-US" dirty="0"/>
              <a:t>Emily Hathcock, Associate Director for Planning &amp; Development and interim Transportation Planner – Barren River ADD</a:t>
            </a:r>
          </a:p>
          <a:p>
            <a:pPr lvl="0"/>
            <a:r>
              <a:rPr lang="en-US" dirty="0"/>
              <a:t>Jim LeFevre, Regional Transportation Planner – Purchase ADD</a:t>
            </a:r>
          </a:p>
          <a:p>
            <a:pPr marL="0" indent="0">
              <a:buNone/>
            </a:pPr>
            <a:r>
              <a:rPr lang="en-US" u="sng" dirty="0"/>
              <a:t>FHWA</a:t>
            </a:r>
            <a:endParaRPr lang="en-US" dirty="0"/>
          </a:p>
          <a:p>
            <a:pPr lvl="0"/>
            <a:r>
              <a:rPr lang="en-US" dirty="0"/>
              <a:t>Laura Britton, Program Management Analyst</a:t>
            </a:r>
          </a:p>
          <a:p>
            <a:pPr lvl="0"/>
            <a:r>
              <a:rPr lang="en-US" dirty="0"/>
              <a:t>Michael Loyselle, Major Projects</a:t>
            </a:r>
          </a:p>
        </p:txBody>
      </p:sp>
    </p:spTree>
    <p:extLst>
      <p:ext uri="{BB962C8B-B14F-4D97-AF65-F5344CB8AC3E}">
        <p14:creationId xmlns:p14="http://schemas.microsoft.com/office/powerpoint/2010/main" val="2944767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Statewide Corridor PLAN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83109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idx="1"/>
          </p:nvPr>
        </p:nvSpPr>
        <p:spPr>
          <a:xfrm>
            <a:off x="1251678" y="1487979"/>
            <a:ext cx="10178322" cy="3593591"/>
          </a:xfrm>
        </p:spPr>
        <p:txBody>
          <a:bodyPr>
            <a:noAutofit/>
          </a:bodyPr>
          <a:lstStyle/>
          <a:p>
            <a:pPr marL="0" indent="0">
              <a:buNone/>
            </a:pPr>
            <a:r>
              <a:rPr lang="en-US" sz="3000" dirty="0"/>
              <a:t>To identify current and future needs, prioritize statewide and regional corridors with the greatest potential for impact, begin to establish practical visions for each corridor, and identify areas where new connections may be needed. </a:t>
            </a:r>
          </a:p>
        </p:txBody>
      </p:sp>
    </p:spTree>
    <p:extLst>
      <p:ext uri="{BB962C8B-B14F-4D97-AF65-F5344CB8AC3E}">
        <p14:creationId xmlns:p14="http://schemas.microsoft.com/office/powerpoint/2010/main" val="65076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TASKS</a:t>
            </a:r>
          </a:p>
        </p:txBody>
      </p:sp>
      <p:sp>
        <p:nvSpPr>
          <p:cNvPr id="3" name="Content Placeholder 2"/>
          <p:cNvSpPr>
            <a:spLocks noGrp="1"/>
          </p:cNvSpPr>
          <p:nvPr>
            <p:ph idx="1"/>
          </p:nvPr>
        </p:nvSpPr>
        <p:spPr>
          <a:xfrm>
            <a:off x="1251678" y="1172087"/>
            <a:ext cx="10178322" cy="4399927"/>
          </a:xfrm>
        </p:spPr>
        <p:txBody>
          <a:bodyPr>
            <a:noAutofit/>
          </a:bodyPr>
          <a:lstStyle/>
          <a:p>
            <a:r>
              <a:rPr lang="en-US" sz="2400" dirty="0"/>
              <a:t>Study Goals</a:t>
            </a:r>
          </a:p>
          <a:p>
            <a:r>
              <a:rPr lang="en-US" sz="2400" dirty="0"/>
              <a:t>Data Analysis - Needs Identification </a:t>
            </a:r>
          </a:p>
          <a:p>
            <a:r>
              <a:rPr lang="en-US" sz="2400" dirty="0"/>
              <a:t>Communication Plan</a:t>
            </a:r>
          </a:p>
          <a:p>
            <a:r>
              <a:rPr lang="en-US" sz="2400" dirty="0"/>
              <a:t>Legislators, Stakeholders, Public Agency, Planning Partners, and Public Engagement</a:t>
            </a:r>
          </a:p>
          <a:p>
            <a:r>
              <a:rPr lang="en-US" sz="2400" dirty="0"/>
              <a:t>Project Website</a:t>
            </a:r>
          </a:p>
          <a:p>
            <a:r>
              <a:rPr lang="en-US" sz="2400" dirty="0"/>
              <a:t>Prioritization of Corridors with the Greatest Potential for Impact</a:t>
            </a:r>
          </a:p>
          <a:p>
            <a:r>
              <a:rPr lang="en-US" sz="2400" dirty="0"/>
              <a:t>Planning-level Fiscal Analysis</a:t>
            </a:r>
          </a:p>
          <a:p>
            <a:r>
              <a:rPr lang="en-US" sz="2400" dirty="0"/>
              <a:t>Practical Corridor Visions</a:t>
            </a:r>
          </a:p>
          <a:p>
            <a:r>
              <a:rPr lang="en-US" sz="2400" dirty="0"/>
              <a:t>Study Documentation</a:t>
            </a:r>
          </a:p>
          <a:p>
            <a:endParaRPr lang="en-US" sz="2400" dirty="0"/>
          </a:p>
        </p:txBody>
      </p:sp>
    </p:spTree>
    <p:extLst>
      <p:ext uri="{BB962C8B-B14F-4D97-AF65-F5344CB8AC3E}">
        <p14:creationId xmlns:p14="http://schemas.microsoft.com/office/powerpoint/2010/main" val="3921182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sp>
        <p:nvSpPr>
          <p:cNvPr id="3" name="Content Placeholder 2"/>
          <p:cNvSpPr>
            <a:spLocks noGrp="1"/>
          </p:cNvSpPr>
          <p:nvPr>
            <p:ph idx="1"/>
          </p:nvPr>
        </p:nvSpPr>
        <p:spPr>
          <a:xfrm>
            <a:off x="1251678" y="1379914"/>
            <a:ext cx="10178322" cy="3593591"/>
          </a:xfrm>
        </p:spPr>
        <p:txBody>
          <a:bodyPr>
            <a:normAutofit/>
          </a:bodyPr>
          <a:lstStyle/>
          <a:p>
            <a:r>
              <a:rPr lang="en-US" sz="2400" dirty="0"/>
              <a:t>Notice to Proceed      	 	July 15, 2019 </a:t>
            </a:r>
          </a:p>
          <a:p>
            <a:r>
              <a:rPr lang="en-US" sz="2400" dirty="0"/>
              <a:t>Summary of Needs      		October 12, 2019 </a:t>
            </a:r>
          </a:p>
          <a:p>
            <a:r>
              <a:rPr lang="en-US" sz="2400" dirty="0"/>
              <a:t>Identification of Corridors 		March 13, 2020 </a:t>
            </a:r>
          </a:p>
          <a:p>
            <a:r>
              <a:rPr lang="en-US" sz="2400" dirty="0"/>
              <a:t>Draft Practical Corridor Visions   	May 1, 2020 </a:t>
            </a:r>
          </a:p>
          <a:p>
            <a:r>
              <a:rPr lang="en-US" sz="2400" dirty="0"/>
              <a:t>Revised Corridor Visions    		July 1, 2020 </a:t>
            </a:r>
          </a:p>
          <a:p>
            <a:r>
              <a:rPr lang="en-US" sz="2400" dirty="0"/>
              <a:t>Draft Report      			August 15, 2020 </a:t>
            </a:r>
          </a:p>
          <a:p>
            <a:r>
              <a:rPr lang="en-US" sz="2400" dirty="0"/>
              <a:t>Final Report      			October 1, 2020</a:t>
            </a:r>
          </a:p>
        </p:txBody>
      </p:sp>
    </p:spTree>
    <p:extLst>
      <p:ext uri="{BB962C8B-B14F-4D97-AF65-F5344CB8AC3E}">
        <p14:creationId xmlns:p14="http://schemas.microsoft.com/office/powerpoint/2010/main" val="101850919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AE620AAE2AEB4487F1A743D73B8D7F" ma:contentTypeVersion="0" ma:contentTypeDescription="Create a new document." ma:contentTypeScope="" ma:versionID="88ce93165ea32dc532d4576520ece2b9">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9E1D5-5D80-4263-9B1F-70BA0EFA740B}"/>
</file>

<file path=customXml/itemProps2.xml><?xml version="1.0" encoding="utf-8"?>
<ds:datastoreItem xmlns:ds="http://schemas.openxmlformats.org/officeDocument/2006/customXml" ds:itemID="{EE0F21DA-5426-401F-BE51-41A089D760E4}"/>
</file>

<file path=customXml/itemProps3.xml><?xml version="1.0" encoding="utf-8"?>
<ds:datastoreItem xmlns:ds="http://schemas.openxmlformats.org/officeDocument/2006/customXml" ds:itemID="{0940E8FB-3195-4646-8234-4B9AEAD8D3FC}"/>
</file>

<file path=docProps/app.xml><?xml version="1.0" encoding="utf-8"?>
<Properties xmlns="http://schemas.openxmlformats.org/officeDocument/2006/extended-properties" xmlns:vt="http://schemas.openxmlformats.org/officeDocument/2006/docPropsVTypes">
  <Template>TM10001106[[fn=Badge]]</Template>
  <TotalTime>229</TotalTime>
  <Words>178</Words>
  <Application>Microsoft Office PowerPoint</Application>
  <PresentationFormat>Widescreen</PresentationFormat>
  <Paragraphs>44</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Gill Sans MT</vt:lpstr>
      <vt:lpstr>Impact</vt:lpstr>
      <vt:lpstr>Badge</vt:lpstr>
      <vt:lpstr>Division of Planning                     UPDATE</vt:lpstr>
      <vt:lpstr>Staff Celebrations</vt:lpstr>
      <vt:lpstr>Statewide Corridor PLAN</vt:lpstr>
      <vt:lpstr>PURPOSE</vt:lpstr>
      <vt:lpstr>STUDY TASKS</vt:lpstr>
      <vt:lpstr>SCHEDULE</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 of Planning                     UPDATE</dc:title>
  <dc:creator>Spencer, Amanda R (KYTC)</dc:creator>
  <cp:lastModifiedBy> </cp:lastModifiedBy>
  <cp:revision>11</cp:revision>
  <dcterms:created xsi:type="dcterms:W3CDTF">2019-04-15T16:39:59Z</dcterms:created>
  <dcterms:modified xsi:type="dcterms:W3CDTF">2019-04-17T01:38:58Z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0x010100B4AE620AAE2AEB4487F1A743D73B8D7F</vt:lpwstr>
  </property>
</Properties>
</file>